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70" r:id="rId4"/>
    <p:sldId id="27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92696"/>
            <a:ext cx="8371656" cy="19442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i="1" dirty="0"/>
              <a:t>             МАДОУ Д\С «росинка»</a:t>
            </a:r>
            <a:r>
              <a:rPr lang="ru-RU" sz="1800" dirty="0"/>
              <a:t> </a:t>
            </a:r>
            <a:br>
              <a:rPr lang="ru-RU" sz="1800" dirty="0"/>
            </a:br>
            <a:br>
              <a:rPr lang="ru-RU" sz="1800" dirty="0"/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младшей группы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общеразвивающей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направленности 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№ 10 «Ягодка»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Возраст   3-4 года  </a:t>
            </a:r>
            <a:br>
              <a:rPr lang="ru-RU" sz="1800" dirty="0"/>
            </a:br>
            <a:br>
              <a:rPr lang="ru-RU" sz="1800" b="1" i="1" dirty="0"/>
            </a:br>
            <a:endParaRPr lang="ru-RU" sz="1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58768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b="1" i="1" dirty="0"/>
          </a:p>
          <a:p>
            <a:pPr algn="ctr">
              <a:buNone/>
            </a:pPr>
            <a:endParaRPr lang="ru-RU" b="1" i="1" dirty="0"/>
          </a:p>
          <a:p>
            <a:pPr algn="ctr">
              <a:buNone/>
            </a:pP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ПРЕЗЕНТАЦИЯ </a:t>
            </a:r>
          </a:p>
          <a:p>
            <a:pPr algn="ctr">
              <a:buNone/>
            </a:pP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«ИГРОВЫЕ ТЕХНОЛОГИИ»</a:t>
            </a:r>
          </a:p>
          <a:p>
            <a:pPr algn="ctr">
              <a:buNone/>
            </a:pPr>
            <a:endParaRPr lang="ru-RU" b="1" dirty="0"/>
          </a:p>
          <a:p>
            <a:pPr algn="r">
              <a:buNone/>
            </a:pPr>
            <a:endParaRPr lang="ru-RU" b="1" dirty="0"/>
          </a:p>
          <a:p>
            <a:pPr algn="r">
              <a:buNone/>
            </a:pPr>
            <a:r>
              <a:rPr lang="ru-RU" sz="1400" b="1" i="1" u="sng" dirty="0" err="1"/>
              <a:t>ВОСПИТАТЕЛь</a:t>
            </a:r>
            <a:r>
              <a:rPr lang="ru-RU" sz="1400" b="1" i="1" u="sng" dirty="0"/>
              <a:t>: </a:t>
            </a:r>
            <a:r>
              <a:rPr lang="ru-RU" sz="1400" b="1" i="1" u="sng" dirty="0" err="1"/>
              <a:t>Эссаулова</a:t>
            </a:r>
            <a:r>
              <a:rPr lang="ru-RU" sz="1400" b="1" i="1" u="sng" dirty="0"/>
              <a:t> О.С.</a:t>
            </a:r>
          </a:p>
        </p:txBody>
      </p:sp>
      <p:pic>
        <p:nvPicPr>
          <p:cNvPr id="1026" name="Picture 2" descr="C:\Users\comp\Desktop\png-transparent-toy-graphy-illustration-toys-daquan-child-baby-photography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149080"/>
            <a:ext cx="4248472" cy="24384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371656" cy="6525344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Характеристика</a:t>
            </a: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Игровая технология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- способ организации деятельности детей в процессе обучения предметному содержанию. Назначение игровой образовательной технологии - это не развитие игровой деятельности, а организация усвоения детьми предметного содержания (математического, естественно- экологического и др.)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Таким образом, технология игрового обучения опирается на принцип активности ребенка, характеризуется высоким уровнем мотивации и определяется естественной потребностью дошкольника. Роль педагога заключается в создании и организации предметно - пространственной среды. Игровая технология в обучении призвана сочетать элементы игры и учения.</a:t>
            </a:r>
          </a:p>
          <a:p>
            <a:endParaRPr lang="ru-RU" sz="2800" dirty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/>
              <a:t>Положительные моменты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5"/>
            <a:ext cx="8371656" cy="2808312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400" dirty="0">
                <a:latin typeface="Times New Roman, serif"/>
              </a:rPr>
              <a:t>способствуют повышению интереса, активизации и развитию мышления;</a:t>
            </a:r>
            <a:endParaRPr lang="ru-RU" sz="2400" dirty="0">
              <a:latin typeface="Open Sans"/>
            </a:endParaRPr>
          </a:p>
          <a:p>
            <a:pPr algn="just"/>
            <a:r>
              <a:rPr lang="ru-RU" sz="2400" dirty="0">
                <a:latin typeface="Times New Roman, serif"/>
              </a:rPr>
              <a:t>несет </a:t>
            </a:r>
            <a:r>
              <a:rPr lang="ru-RU" sz="2400" dirty="0" err="1">
                <a:latin typeface="Times New Roman, serif"/>
              </a:rPr>
              <a:t>здоровьесберегающий</a:t>
            </a:r>
            <a:r>
              <a:rPr lang="ru-RU" sz="2400" dirty="0">
                <a:latin typeface="Times New Roman, serif"/>
              </a:rPr>
              <a:t> фактор в развитии и обучении;</a:t>
            </a:r>
            <a:endParaRPr lang="ru-RU" sz="2400" dirty="0">
              <a:latin typeface="Open Sans"/>
            </a:endParaRPr>
          </a:p>
          <a:p>
            <a:pPr algn="just"/>
            <a:r>
              <a:rPr lang="ru-RU" sz="2400" dirty="0">
                <a:latin typeface="Times New Roman, serif"/>
              </a:rPr>
              <a:t>способствует использованию знаний в новой ситуации;</a:t>
            </a:r>
            <a:endParaRPr lang="ru-RU" sz="2400" dirty="0">
              <a:latin typeface="Open Sans"/>
            </a:endParaRPr>
          </a:p>
          <a:p>
            <a:pPr algn="just"/>
            <a:r>
              <a:rPr lang="ru-RU" sz="2400" dirty="0">
                <a:latin typeface="Times New Roman, serif"/>
              </a:rPr>
              <a:t>способствует объединению коллектива и формированию ответственности.</a:t>
            </a:r>
            <a:endParaRPr lang="ru-RU" sz="2400" b="0" i="0" dirty="0">
              <a:effectLst/>
              <a:latin typeface="Open Sans"/>
            </a:endParaRPr>
          </a:p>
        </p:txBody>
      </p:sp>
      <p:pic>
        <p:nvPicPr>
          <p:cNvPr id="4" name="Picture 2" descr="C:\Users\User\Desktop\IMG_20210218_1626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61048"/>
            <a:ext cx="2149971" cy="286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IMG_20201006_1005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861048"/>
            <a:ext cx="2157964" cy="287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IMG_20210325_1159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830801"/>
            <a:ext cx="2196244" cy="292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2000" cap="none" dirty="0">
                <a:solidFill>
                  <a:srgbClr val="B13F9A"/>
                </a:solidFill>
                <a:effectLst/>
                <a:ea typeface="+mn-ea"/>
                <a:cs typeface="+mn-cs"/>
              </a:rPr>
              <a:t>Барьеров, препятствующих реализации данной технологии </a:t>
            </a:r>
            <a:br>
              <a:rPr lang="ru-RU" sz="2000" cap="none" dirty="0">
                <a:solidFill>
                  <a:srgbClr val="B13F9A"/>
                </a:solidFill>
                <a:effectLst/>
                <a:ea typeface="+mn-ea"/>
                <a:cs typeface="+mn-cs"/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</a:rPr>
              <a:t>подготовка требует больших затрат и времени, нежели ее проведение</a:t>
            </a:r>
            <a:endParaRPr lang="ru-RU" dirty="0"/>
          </a:p>
        </p:txBody>
      </p:sp>
      <p:pic>
        <p:nvPicPr>
          <p:cNvPr id="4" name="Picture 2" descr="C:\Users\User\Desktop\IMG_20201215_0929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73" y="2996952"/>
            <a:ext cx="384042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996952"/>
            <a:ext cx="3838527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124</TotalTime>
  <Words>174</Words>
  <Application>Microsoft Office PowerPoint</Application>
  <PresentationFormat>Экран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Open Sans</vt:lpstr>
      <vt:lpstr>Times New Roman</vt:lpstr>
      <vt:lpstr>Times New Roman, serif</vt:lpstr>
      <vt:lpstr>Wingdings 2</vt:lpstr>
      <vt:lpstr>Трек</vt:lpstr>
      <vt:lpstr>             МАДОУ Д\С «росинка»   младшей группы общеразвивающей направленности  № 10 «Ягодка»   Возраст   3-4 года    </vt:lpstr>
      <vt:lpstr>Презентация PowerPoint</vt:lpstr>
      <vt:lpstr>Положительные моменты</vt:lpstr>
      <vt:lpstr>Барьеров, препятствующих реализации данной технологии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МАДОУ Д\С «росинка»   младшей группы общеразвивающей направленности  № 10 «Ягодка»   Возраст   3-4 года    </dc:title>
  <dc:creator>comp</dc:creator>
  <cp:lastModifiedBy>Пользователь</cp:lastModifiedBy>
  <cp:revision>18</cp:revision>
  <dcterms:created xsi:type="dcterms:W3CDTF">2021-04-05T09:13:28Z</dcterms:created>
  <dcterms:modified xsi:type="dcterms:W3CDTF">2025-09-05T17:36:48Z</dcterms:modified>
</cp:coreProperties>
</file>